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3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5/28/13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661565"/>
            <a:ext cx="6498158" cy="1003061"/>
          </a:xfrm>
        </p:spPr>
        <p:txBody>
          <a:bodyPr/>
          <a:lstStyle/>
          <a:p>
            <a:r>
              <a:rPr lang="en-US" dirty="0" err="1" smtClean="0"/>
              <a:t>Toma</a:t>
            </a:r>
            <a:r>
              <a:rPr lang="en-US" dirty="0" smtClean="0"/>
              <a:t> </a:t>
            </a:r>
            <a:r>
              <a:rPr lang="en-US" dirty="0" err="1" smtClean="0"/>
              <a:t>Tiempo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8301" y="2382371"/>
            <a:ext cx="6498159" cy="286892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Revolver</a:t>
            </a:r>
          </a:p>
          <a:p>
            <a:r>
              <a:rPr lang="en-US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Agregar</a:t>
            </a:r>
            <a:endParaRPr lang="en-US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Poner</a:t>
            </a:r>
            <a:endParaRPr lang="en-US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Cortar</a:t>
            </a:r>
            <a:endParaRPr lang="en-US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Tomar</a:t>
            </a:r>
            <a:endParaRPr lang="en-US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Juntar</a:t>
            </a:r>
            <a:endParaRPr lang="en-US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Mezclar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89013" y="2139514"/>
            <a:ext cx="2286001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5400" b="1" dirty="0" err="1" smtClean="0">
                <a:ln w="12700">
                  <a:solidFill>
                    <a:srgbClr val="09213B">
                      <a:satMod val="155000"/>
                    </a:srgbClr>
                  </a:solidFill>
                  <a:prstDash val="solid"/>
                </a:ln>
                <a:solidFill>
                  <a:srgbClr val="D5EDF4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</a:t>
            </a:r>
            <a:r>
              <a:rPr lang="en-US" sz="5400" b="1" dirty="0" smtClean="0">
                <a:ln w="12700">
                  <a:solidFill>
                    <a:srgbClr val="09213B">
                      <a:satMod val="155000"/>
                    </a:srgbClr>
                  </a:solidFill>
                  <a:prstDash val="solid"/>
                </a:ln>
                <a:solidFill>
                  <a:srgbClr val="D5EDF4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sz="5400" b="1" dirty="0">
              <a:ln w="12700">
                <a:solidFill>
                  <a:srgbClr val="09213B">
                    <a:satMod val="155000"/>
                  </a:srgbClr>
                </a:solidFill>
                <a:prstDash val="solid"/>
              </a:ln>
              <a:solidFill>
                <a:srgbClr val="D5EDF4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55829" y="2018864"/>
            <a:ext cx="33564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err="1" smtClean="0">
                <a:ln w="12700">
                  <a:solidFill>
                    <a:srgbClr val="09213B">
                      <a:satMod val="155000"/>
                    </a:srgbClr>
                  </a:solidFill>
                  <a:prstDash val="solid"/>
                </a:ln>
                <a:solidFill>
                  <a:srgbClr val="D5EDF4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Ustedes</a:t>
            </a:r>
            <a:endParaRPr lang="en-US" sz="5400" b="1" dirty="0">
              <a:ln w="12700">
                <a:solidFill>
                  <a:srgbClr val="09213B">
                    <a:satMod val="155000"/>
                  </a:srgbClr>
                </a:solidFill>
                <a:prstDash val="solid"/>
              </a:ln>
              <a:solidFill>
                <a:srgbClr val="D5EDF4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9317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tabla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cortar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Content Placeholder 5" descr="Unknown-5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95" b="11995"/>
          <a:stretch>
            <a:fillRect/>
          </a:stretch>
        </p:blipFill>
        <p:spPr>
          <a:xfrm>
            <a:off x="703749" y="1788973"/>
            <a:ext cx="8042276" cy="4343400"/>
          </a:xfrm>
        </p:spPr>
      </p:pic>
    </p:spTree>
    <p:extLst>
      <p:ext uri="{BB962C8B-B14F-4D97-AF65-F5344CB8AC3E}">
        <p14:creationId xmlns:p14="http://schemas.microsoft.com/office/powerpoint/2010/main" val="1944770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Pasos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1. </a:t>
            </a:r>
            <a:r>
              <a:rPr lang="en-US" b="1" dirty="0" err="1"/>
              <a:t>L</a:t>
            </a:r>
            <a:r>
              <a:rPr lang="en-US" b="1" dirty="0" err="1" smtClean="0"/>
              <a:t>avate</a:t>
            </a:r>
            <a:r>
              <a:rPr lang="en-US" b="1" dirty="0" smtClean="0"/>
              <a:t> </a:t>
            </a:r>
            <a:r>
              <a:rPr lang="en-US" b="1" dirty="0" err="1"/>
              <a:t>las</a:t>
            </a:r>
            <a:r>
              <a:rPr lang="en-US" b="1" dirty="0"/>
              <a:t> </a:t>
            </a:r>
            <a:r>
              <a:rPr lang="en-US" b="1" dirty="0" err="1"/>
              <a:t>manos</a:t>
            </a:r>
            <a:r>
              <a:rPr lang="en-US" b="1" dirty="0"/>
              <a:t>.</a:t>
            </a:r>
          </a:p>
          <a:p>
            <a:r>
              <a:rPr lang="en-US" b="1" dirty="0"/>
              <a:t>2.Pon la pasta en el </a:t>
            </a:r>
            <a:r>
              <a:rPr lang="en-US" b="1" dirty="0" err="1"/>
              <a:t>tazón</a:t>
            </a:r>
            <a:r>
              <a:rPr lang="en-US" b="1" dirty="0"/>
              <a:t>.</a:t>
            </a:r>
          </a:p>
          <a:p>
            <a:r>
              <a:rPr lang="en-US" b="1" dirty="0"/>
              <a:t>3</a:t>
            </a:r>
            <a:r>
              <a:rPr lang="en-US" b="1" dirty="0" smtClean="0"/>
              <a:t>.Toma </a:t>
            </a:r>
            <a:r>
              <a:rPr lang="en-US" b="1" dirty="0"/>
              <a:t>la </a:t>
            </a:r>
            <a:r>
              <a:rPr lang="en-US" b="1" dirty="0" err="1"/>
              <a:t>tabla</a:t>
            </a:r>
            <a:r>
              <a:rPr lang="en-US" b="1" dirty="0"/>
              <a:t> </a:t>
            </a:r>
            <a:r>
              <a:rPr lang="en-US" b="1" dirty="0" err="1"/>
              <a:t>para</a:t>
            </a:r>
            <a:r>
              <a:rPr lang="en-US" b="1" dirty="0"/>
              <a:t> </a:t>
            </a:r>
            <a:r>
              <a:rPr lang="en-US" b="1" dirty="0" err="1"/>
              <a:t>cortar</a:t>
            </a:r>
            <a:r>
              <a:rPr lang="en-US" b="1" dirty="0"/>
              <a:t> y el </a:t>
            </a:r>
            <a:r>
              <a:rPr lang="en-US" b="1" dirty="0" err="1"/>
              <a:t>huevo</a:t>
            </a:r>
            <a:r>
              <a:rPr lang="en-US" b="1" dirty="0"/>
              <a:t>.</a:t>
            </a:r>
          </a:p>
          <a:p>
            <a:r>
              <a:rPr lang="en-US" b="1" dirty="0"/>
              <a:t>4.Pela la </a:t>
            </a:r>
            <a:r>
              <a:rPr lang="en-US" b="1" dirty="0" err="1"/>
              <a:t>cáscara</a:t>
            </a:r>
            <a:r>
              <a:rPr lang="en-US" b="1" dirty="0"/>
              <a:t> del </a:t>
            </a:r>
            <a:r>
              <a:rPr lang="en-US" b="1" dirty="0" err="1"/>
              <a:t>huevo</a:t>
            </a:r>
            <a:r>
              <a:rPr lang="en-US" b="1" dirty="0"/>
              <a:t>.</a:t>
            </a:r>
          </a:p>
          <a:p>
            <a:r>
              <a:rPr lang="en-US" b="1" dirty="0"/>
              <a:t>5</a:t>
            </a:r>
            <a:r>
              <a:rPr lang="en-US" b="1" dirty="0" smtClean="0"/>
              <a:t>.Toma </a:t>
            </a:r>
            <a:r>
              <a:rPr lang="en-US" b="1" dirty="0"/>
              <a:t>el </a:t>
            </a:r>
            <a:r>
              <a:rPr lang="en-US" b="1" dirty="0" err="1"/>
              <a:t>cuchillo</a:t>
            </a:r>
            <a:r>
              <a:rPr lang="en-US" b="1" dirty="0"/>
              <a:t> y </a:t>
            </a:r>
            <a:r>
              <a:rPr lang="en-US" b="1" dirty="0" err="1"/>
              <a:t>corta</a:t>
            </a:r>
            <a:r>
              <a:rPr lang="en-US" b="1" dirty="0"/>
              <a:t> el </a:t>
            </a:r>
            <a:r>
              <a:rPr lang="en-US" b="1" dirty="0" err="1"/>
              <a:t>huevo</a:t>
            </a:r>
            <a:r>
              <a:rPr lang="en-US" b="1" dirty="0"/>
              <a:t> en </a:t>
            </a:r>
            <a:r>
              <a:rPr lang="en-US" b="1" dirty="0" err="1"/>
              <a:t>pedazos</a:t>
            </a:r>
            <a:r>
              <a:rPr lang="en-US" b="1" dirty="0"/>
              <a:t>.</a:t>
            </a:r>
          </a:p>
          <a:p>
            <a:r>
              <a:rPr lang="en-US" b="1" dirty="0" smtClean="0"/>
              <a:t>6.Pon </a:t>
            </a:r>
            <a:r>
              <a:rPr lang="en-US" b="1" dirty="0"/>
              <a:t>los </a:t>
            </a:r>
            <a:r>
              <a:rPr lang="en-US" b="1" dirty="0" err="1"/>
              <a:t>pedazos</a:t>
            </a:r>
            <a:r>
              <a:rPr lang="en-US" b="1" dirty="0"/>
              <a:t> de </a:t>
            </a:r>
            <a:r>
              <a:rPr lang="en-US" b="1" dirty="0" err="1" smtClean="0"/>
              <a:t>huevo</a:t>
            </a:r>
            <a:r>
              <a:rPr lang="en-US" b="1" dirty="0" smtClean="0"/>
              <a:t> en el </a:t>
            </a:r>
            <a:r>
              <a:rPr lang="en-US" b="1" dirty="0" err="1" smtClean="0"/>
              <a:t>tazón</a:t>
            </a:r>
            <a:r>
              <a:rPr lang="en-US" b="1" dirty="0" smtClean="0"/>
              <a:t>. </a:t>
            </a:r>
            <a:r>
              <a:rPr lang="en-US" b="1" dirty="0"/>
              <a:t>  </a:t>
            </a:r>
          </a:p>
          <a:p>
            <a:r>
              <a:rPr lang="en-US" b="1" dirty="0"/>
              <a:t>7.Toma la </a:t>
            </a:r>
            <a:r>
              <a:rPr lang="en-US" b="1" dirty="0" err="1"/>
              <a:t>cuchara</a:t>
            </a:r>
            <a:r>
              <a:rPr lang="en-US" b="1" dirty="0"/>
              <a:t> y </a:t>
            </a:r>
            <a:r>
              <a:rPr lang="en-US" b="1" dirty="0" err="1"/>
              <a:t>agrega</a:t>
            </a:r>
            <a:r>
              <a:rPr lang="en-US" b="1" dirty="0"/>
              <a:t> </a:t>
            </a:r>
            <a:r>
              <a:rPr lang="en-US" b="1" dirty="0" err="1"/>
              <a:t>una</a:t>
            </a:r>
            <a:r>
              <a:rPr lang="en-US" b="1" dirty="0"/>
              <a:t> </a:t>
            </a:r>
            <a:r>
              <a:rPr lang="en-US" b="1" dirty="0" err="1"/>
              <a:t>cuchara</a:t>
            </a:r>
            <a:r>
              <a:rPr lang="en-US" b="1" dirty="0"/>
              <a:t> de </a:t>
            </a:r>
            <a:r>
              <a:rPr lang="en-US" b="1" dirty="0" err="1"/>
              <a:t>mayonesa</a:t>
            </a:r>
            <a:r>
              <a:rPr lang="en-US" b="1" dirty="0"/>
              <a:t> en la pasta.</a:t>
            </a:r>
          </a:p>
          <a:p>
            <a:r>
              <a:rPr lang="en-US" b="1" dirty="0"/>
              <a:t>8.Revuelve la pasta, el </a:t>
            </a:r>
            <a:r>
              <a:rPr lang="en-US" b="1" dirty="0" err="1"/>
              <a:t>huevo</a:t>
            </a:r>
            <a:r>
              <a:rPr lang="en-US" b="1" dirty="0"/>
              <a:t> y la </a:t>
            </a:r>
            <a:r>
              <a:rPr lang="en-US" b="1" dirty="0" err="1"/>
              <a:t>mayonesa</a:t>
            </a:r>
            <a:r>
              <a:rPr lang="en-US" b="1" dirty="0"/>
              <a:t> </a:t>
            </a:r>
            <a:r>
              <a:rPr lang="en-US" b="1" dirty="0" err="1"/>
              <a:t>juntos</a:t>
            </a:r>
            <a:r>
              <a:rPr lang="en-US" b="1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332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Hoy </a:t>
            </a:r>
            <a:r>
              <a:rPr lang="en-US" dirty="0" err="1" smtClean="0"/>
              <a:t>vamos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spaghetti with </a:t>
            </a:r>
            <a:r>
              <a:rPr lang="en-US" dirty="0" err="1" smtClean="0"/>
              <a:t>mayoniase</a:t>
            </a:r>
            <a:r>
              <a:rPr lang="en-US" dirty="0" smtClean="0"/>
              <a:t> and eggs </a:t>
            </a:r>
            <a:endParaRPr lang="en-US" dirty="0"/>
          </a:p>
        </p:txBody>
      </p:sp>
      <p:pic>
        <p:nvPicPr>
          <p:cNvPr id="4" name="Content Placeholder 3" descr="IMG_895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95" b="139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2023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67" y="869883"/>
            <a:ext cx="8042276" cy="1584153"/>
          </a:xfrm>
        </p:spPr>
        <p:txBody>
          <a:bodyPr/>
          <a:lstStyle/>
          <a:p>
            <a:r>
              <a:rPr lang="en-US" sz="6000" dirty="0" smtClean="0"/>
              <a:t>Los Ingredients: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722536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pasta </a:t>
            </a:r>
            <a:endParaRPr lang="en-US" dirty="0"/>
          </a:p>
        </p:txBody>
      </p:sp>
      <p:pic>
        <p:nvPicPr>
          <p:cNvPr id="4" name="Content Placeholder 3" descr="pasta-elbow-macaroni-md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96" b="229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7535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mayonesa</a:t>
            </a:r>
            <a:endParaRPr lang="en-US" dirty="0"/>
          </a:p>
        </p:txBody>
      </p:sp>
      <p:pic>
        <p:nvPicPr>
          <p:cNvPr id="4" name="Content Placeholder 3" descr="3990377999_016c1b89f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12" b="333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52951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huevos</a:t>
            </a:r>
            <a:endParaRPr lang="en-US" dirty="0"/>
          </a:p>
        </p:txBody>
      </p:sp>
      <p:pic>
        <p:nvPicPr>
          <p:cNvPr id="4" name="Content Placeholder 3" descr="Unknown-1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79" b="162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77206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cuchillo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Unknown-2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37" b="123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24399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cuchara</a:t>
            </a:r>
            <a:endParaRPr lang="en-US" dirty="0"/>
          </a:p>
        </p:txBody>
      </p:sp>
      <p:pic>
        <p:nvPicPr>
          <p:cNvPr id="4" name="Content Placeholder 3" descr="Unknown-3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01" b="89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52052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tazón</a:t>
            </a:r>
            <a:endParaRPr lang="en-US" dirty="0"/>
          </a:p>
        </p:txBody>
      </p:sp>
      <p:pic>
        <p:nvPicPr>
          <p:cNvPr id="4" name="Content Placeholder 3" descr="Unknown-4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96" b="229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07885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1209</TotalTime>
  <Words>96</Words>
  <Application>Microsoft Macintosh PowerPoint</Application>
  <PresentationFormat>On-screen Show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Breeze</vt:lpstr>
      <vt:lpstr>Toma Tiempo</vt:lpstr>
      <vt:lpstr>Hoy vamos hacer spaghetti with mayoniase and eggs </vt:lpstr>
      <vt:lpstr>Los Ingredients:</vt:lpstr>
      <vt:lpstr>La pasta </vt:lpstr>
      <vt:lpstr>La mayonesa</vt:lpstr>
      <vt:lpstr>Los huevos</vt:lpstr>
      <vt:lpstr>El cuchillo </vt:lpstr>
      <vt:lpstr>La cuchara</vt:lpstr>
      <vt:lpstr>El tazón</vt:lpstr>
      <vt:lpstr>La tabla para cortar </vt:lpstr>
      <vt:lpstr>Pasos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Toma Tiempo</dc:title>
  <dc:creator>User</dc:creator>
  <cp:lastModifiedBy>User</cp:lastModifiedBy>
  <cp:revision>6</cp:revision>
  <dcterms:created xsi:type="dcterms:W3CDTF">2013-05-10T17:02:19Z</dcterms:created>
  <dcterms:modified xsi:type="dcterms:W3CDTF">2013-05-28T16:44:27Z</dcterms:modified>
</cp:coreProperties>
</file>